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79" r:id="rId6"/>
    <p:sldId id="265" r:id="rId7"/>
    <p:sldId id="259" r:id="rId8"/>
    <p:sldId id="266" r:id="rId9"/>
    <p:sldId id="280" r:id="rId10"/>
    <p:sldId id="284" r:id="rId11"/>
    <p:sldId id="283" r:id="rId12"/>
    <p:sldId id="267" r:id="rId13"/>
    <p:sldId id="285" r:id="rId14"/>
    <p:sldId id="286" r:id="rId15"/>
    <p:sldId id="287" r:id="rId16"/>
    <p:sldId id="268" r:id="rId17"/>
    <p:sldId id="269" r:id="rId18"/>
    <p:sldId id="271" r:id="rId19"/>
    <p:sldId id="276" r:id="rId20"/>
    <p:sldId id="270" r:id="rId21"/>
    <p:sldId id="272" r:id="rId22"/>
    <p:sldId id="260" r:id="rId23"/>
    <p:sldId id="261" r:id="rId24"/>
    <p:sldId id="262" r:id="rId25"/>
    <p:sldId id="263" r:id="rId26"/>
    <p:sldId id="264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D1DF8-E0E2-446B-9E91-3A5C560BA8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9" y="1690688"/>
            <a:ext cx="10474742" cy="3921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/>
              <a:t>Insights!</a:t>
            </a:r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character trait indicators based on self-assessment have the strongest correlation with standards mastery?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8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7655D0-A606-4EFA-A5B4-86D6DC7466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5" y="1362205"/>
            <a:ext cx="8015230" cy="513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4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42965"/>
              </p:ext>
            </p:extLst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272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Insights!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CB9-6BF5-4DE2-B2BC-E6E0E9FC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AE2F-85FF-48CC-A997-969E1C8A7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2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3CC58F9-D60F-4974-BEBF-D1190639A6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5" y="1825625"/>
            <a:ext cx="64270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06CB09-FF33-4991-99D2-E35E9D0EF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2948"/>
            <a:ext cx="10515600" cy="3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779A4B-D8AD-4302-A0A8-080579A7D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0436"/>
            <a:ext cx="10515600" cy="390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</p:txBody>
      </p:sp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D0BA-C3E0-48C6-830A-B7A6D11A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think this out in long form first</a:t>
            </a:r>
          </a:p>
        </p:txBody>
      </p:sp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think this out in long form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My students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2000" dirty="0"/>
              <a:t>Jeffrey Duncan-Andrade</a:t>
            </a:r>
          </a:p>
          <a:p>
            <a:r>
              <a:rPr lang="en-US" sz="2000" dirty="0" err="1"/>
              <a:t>Zaretta</a:t>
            </a:r>
            <a:r>
              <a:rPr lang="en-US" sz="2000" dirty="0"/>
              <a:t> Hammond</a:t>
            </a:r>
          </a:p>
          <a:p>
            <a:r>
              <a:rPr lang="en-US" sz="2000" dirty="0"/>
              <a:t>Doug </a:t>
            </a:r>
            <a:r>
              <a:rPr lang="en-US" sz="2000" dirty="0" err="1"/>
              <a:t>Lemov</a:t>
            </a:r>
            <a:endParaRPr lang="en-US" sz="2000" dirty="0"/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2000" dirty="0"/>
              <a:t>Chris Palermo</a:t>
            </a:r>
          </a:p>
          <a:p>
            <a:r>
              <a:rPr lang="en-US" sz="2000" dirty="0"/>
              <a:t>Denarius Frazier</a:t>
            </a:r>
          </a:p>
          <a:p>
            <a:r>
              <a:rPr lang="en-US" sz="2000" dirty="0"/>
              <a:t>Nick Stano</a:t>
            </a:r>
          </a:p>
          <a:p>
            <a:r>
              <a:rPr lang="en-US" sz="2000" dirty="0"/>
              <a:t>Blake </a:t>
            </a:r>
            <a:r>
              <a:rPr lang="en-US" sz="2000" dirty="0" err="1"/>
              <a:t>Sukar</a:t>
            </a:r>
            <a:endParaRPr lang="en-US" sz="2000" dirty="0"/>
          </a:p>
          <a:p>
            <a:r>
              <a:rPr lang="en-US" sz="2000" dirty="0"/>
              <a:t>Alissa Fong</a:t>
            </a:r>
          </a:p>
          <a:p>
            <a:r>
              <a:rPr lang="en-US" sz="2000" dirty="0"/>
              <a:t>Melissa </a:t>
            </a:r>
            <a:r>
              <a:rPr lang="en-US" sz="2000" dirty="0" err="1"/>
              <a:t>Scheve</a:t>
            </a:r>
            <a:endParaRPr lang="en-US" sz="2000" dirty="0"/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/>
              <a:t>Trevor Baisden</a:t>
            </a:r>
          </a:p>
          <a:p>
            <a:r>
              <a:rPr lang="en-US" sz="2000" dirty="0"/>
              <a:t>Michael and </a:t>
            </a:r>
            <a:r>
              <a:rPr lang="en-US" sz="2000" dirty="0" err="1"/>
              <a:t>Machael</a:t>
            </a:r>
            <a:r>
              <a:rPr lang="en-US" sz="2000" dirty="0"/>
              <a:t> Sherry</a:t>
            </a:r>
          </a:p>
          <a:p>
            <a:r>
              <a:rPr lang="en-US" sz="2000" dirty="0"/>
              <a:t>Jennifer Brown</a:t>
            </a:r>
          </a:p>
          <a:p>
            <a:r>
              <a:rPr lang="en-US" sz="2000" dirty="0"/>
              <a:t>Dean and Ross Coapman</a:t>
            </a:r>
          </a:p>
          <a:p>
            <a:r>
              <a:rPr lang="en-US" sz="2000" dirty="0"/>
              <a:t>Scott and Susan Coapman</a:t>
            </a:r>
          </a:p>
          <a:p>
            <a:r>
              <a:rPr lang="en-US" sz="2000" dirty="0"/>
              <a:t>Jack and Hope Sherry</a:t>
            </a:r>
          </a:p>
          <a:p>
            <a:r>
              <a:rPr lang="en-US" sz="2000" dirty="0"/>
              <a:t>Jack and Connie Coapman</a:t>
            </a:r>
          </a:p>
          <a:p>
            <a:r>
              <a:rPr lang="en-US" sz="20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3F5611-888B-4C33-8BDD-81FF34CE2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93" y="1825625"/>
            <a:ext cx="67490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A31FBF-A2B3-4C6A-BF67-F87EAF23C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637"/>
            <a:ext cx="10515600" cy="38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a student’s previous math course impact standards mastery?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484D0-0CE7-4578-9E4B-50B5FFAD2F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90" y="1742303"/>
            <a:ext cx="10428220" cy="3373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382</Words>
  <Application>Microsoft Office PowerPoint</Application>
  <PresentationFormat>Widescreen</PresentationFormat>
  <Paragraphs>126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Overall Standards Mastery</vt:lpstr>
      <vt:lpstr>Mastery by Student</vt:lpstr>
      <vt:lpstr>Research Question #1</vt:lpstr>
      <vt:lpstr>Research Question #1</vt:lpstr>
      <vt:lpstr>Research Question #1</vt:lpstr>
      <vt:lpstr>Research Question #1</vt:lpstr>
      <vt:lpstr>Research Question #2</vt:lpstr>
      <vt:lpstr>Research Question #2</vt:lpstr>
      <vt:lpstr>Research Question #2</vt:lpstr>
      <vt:lpstr>Research Question #2</vt:lpstr>
      <vt:lpstr>My Perspective on Academic Results</vt:lpstr>
      <vt:lpstr>Overall Character Results</vt:lpstr>
      <vt:lpstr>Character Results - Mastery</vt:lpstr>
      <vt:lpstr>Character Results - Mastery</vt:lpstr>
      <vt:lpstr>Character Results - Growth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Thank you!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15</cp:revision>
  <dcterms:created xsi:type="dcterms:W3CDTF">2020-05-31T20:08:19Z</dcterms:created>
  <dcterms:modified xsi:type="dcterms:W3CDTF">2020-06-01T19:15:07Z</dcterms:modified>
</cp:coreProperties>
</file>